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7" r:id="rId9"/>
    <p:sldId id="266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3B2EF-9EBA-4694-A4A1-51789F2378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CFB0F9-CF9D-44B4-821C-0C2281499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02C61-70A5-4F68-BDA7-D8AFA2DC9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4CB54-1AA5-453B-9B8C-E8EB9DA80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81DB0-E585-46AD-B2ED-0C8139B15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102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7CF8E-285C-4109-BD0A-BA65BB818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795FE9-165B-4773-AA58-751A03EF16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EDB1A-11AB-4FA1-8427-50ABE4963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A4696-E0B4-4829-B9EC-E33A144AE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7167F-60C9-4FA2-9776-3C40978CB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2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2258AE-D4EA-48FE-9510-DC72C7A9A1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0E6D4F-BB8B-4281-8490-296708C7A2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51FCD-7CE8-4A3E-B5B4-119F7A9F3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331FB-29F5-45B2-9ED9-EB8E3589C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842F1-92E0-4B17-A9B4-DD4BABE01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519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BFBCC-A6DE-45D4-A8EE-0CDDB9461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38084-F42F-4050-88B5-383E64DD91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0E2D8-F2B6-4E9A-9958-079F11944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E3607-3D05-489E-B69A-046689709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614BD-33DA-4C04-A2C7-DADFF922F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047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8D00A-B8D7-4B1E-8E69-83640613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4F776C-D321-46CA-8E09-4A738B448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A67A0-D7BA-4DB7-A28A-5FE9D1EEC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B7C2D-F2E1-4EF5-925E-0D4DA0891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0B50B-A330-47E3-AC94-8673460B5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44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119F9-34E3-4E90-A501-3780E505B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234B5-4907-4530-92F6-F4293412BE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425ACA-4851-4946-8D1B-33937665F7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9B068-54ED-4217-8A2D-4BCCA3937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81B30B-3E74-4022-8A82-F0E6A34CD2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5A6FD-4A4D-4FFA-8510-815AA143C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72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B7FA-6CA9-4526-AD75-2B5C5BE1C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E2F49-98C4-4E2C-B844-6591204CA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4D4812-D35F-4760-B9AD-A80E0C3D6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C7F7F1-B52B-49F5-A1CE-279EF50D6F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20E364-31F7-49B5-BBC1-B51F3655F7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E3CAF0-B9BE-4C72-BD09-6C4A16290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034E30-2CF6-4401-AFF9-2C7A7BD69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1B6543-0DFE-4892-9D26-59C5F2579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74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3CDA-D936-4AA3-823C-BB74AFF15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A59D3E-9930-426C-BEBE-4789F1883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5BFC8D-56BE-4918-BE29-1D856A73D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B2CDEE-3190-40ED-A1EF-F5F8E7136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527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973169-0030-40D0-9022-FDB63B62F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A91B1A-EB47-4345-936F-249381005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AC4898-A812-4DCF-942A-625ADDC1E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57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45D71-ED67-4427-BF89-8084F42A7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0B395-93B9-4C4E-91E4-9B111F0BB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47D70A-7D9D-4447-8072-49AA07AFE8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1D7BEC-9223-4388-A00F-7C7D4070B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F0591-0A58-464C-A726-438B0CE61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9F313-89C1-43B7-BE07-2949D02D0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87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11E22-25B9-4E50-B91D-DB91E285B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2F0A36-56AA-4CB8-8ACB-D39D0DFBFF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09142-1895-401C-8126-7F4C4F005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C614A7-06BE-44A9-9208-9D84F4D6D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2C622A-85C2-4652-B185-A581563A5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A552A-F254-4EB4-B4FD-248404FD7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69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F79969-67D5-496C-870E-31A6740C5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78E4A-89AB-4590-ABC3-26B816DCF9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2C3EBE-FB0A-4339-9B77-25ABEEB1E2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F60FE-2848-4EBD-909A-33D90B39A470}" type="datetimeFigureOut">
              <a:rPr lang="en-US" smtClean="0"/>
              <a:t>6/5/2019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53062-EF70-4B2E-9FF9-053069FA01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B9C13-A8C7-4BA3-BE77-FF4389938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C6682-D59A-4140-B99B-ED94CFA489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41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EB536-26A9-4DAE-8F4E-0C3B908B6522}"/>
              </a:ext>
            </a:extLst>
          </p:cNvPr>
          <p:cNvSpPr txBox="1"/>
          <p:nvPr/>
        </p:nvSpPr>
        <p:spPr>
          <a:xfrm>
            <a:off x="1018604" y="1053042"/>
            <a:ext cx="4458424" cy="30683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UAV Visual Landing Aid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E828FEA7-26B6-4C4F-B587-C8C3B722F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229" y="1092066"/>
            <a:ext cx="5390093" cy="1244869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77AC91-DD6E-4C4D-BE0A-EDFDF95FC5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229" y="4043168"/>
            <a:ext cx="5390093" cy="22099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92DD079-3EAA-4A3E-9296-62756A02E2D7}"/>
              </a:ext>
            </a:extLst>
          </p:cNvPr>
          <p:cNvSpPr txBox="1"/>
          <p:nvPr/>
        </p:nvSpPr>
        <p:spPr>
          <a:xfrm>
            <a:off x="1114009" y="4586067"/>
            <a:ext cx="1955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Tai Pham</a:t>
            </a:r>
          </a:p>
          <a:p>
            <a:r>
              <a:rPr lang="en-US" dirty="0"/>
              <a:t>Kimball Davis</a:t>
            </a:r>
          </a:p>
        </p:txBody>
      </p:sp>
    </p:spTree>
    <p:extLst>
      <p:ext uri="{BB962C8B-B14F-4D97-AF65-F5344CB8AC3E}">
        <p14:creationId xmlns:p14="http://schemas.microsoft.com/office/powerpoint/2010/main" val="211073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9E76B17D-DBF2-4911-976A-6165E8A31C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083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ircuit board&#10;&#10;Description automatically generated">
            <a:extLst>
              <a:ext uri="{FF2B5EF4-FFF2-40B4-BE49-F238E27FC236}">
                <a16:creationId xmlns:a16="http://schemas.microsoft.com/office/drawing/2014/main" id="{E968AA26-BEAA-4ADC-8196-FED69CFEF4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48" b="62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643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93D2AB-5427-49E2-88D9-423A59CAE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927189"/>
            <a:ext cx="6716272" cy="50036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EE12B5-7B62-41A8-A294-92D167CA95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655" y="570978"/>
            <a:ext cx="4172712" cy="571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492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03176306-96B1-4BA8-A3B6-2B8D5529D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79" y="1499373"/>
            <a:ext cx="10762641" cy="363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819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C6DAD1-1288-4DD2-80D4-C24CB4F8D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995" y="2796209"/>
            <a:ext cx="10819617" cy="121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287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2ABA2B18-CE85-4FE7-88DF-BE5EC84BC9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376" y="1233555"/>
            <a:ext cx="6147247" cy="439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098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E51C37-BA69-4DE3-A918-E1841C614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560" y="609028"/>
            <a:ext cx="9552880" cy="563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458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91D672A7-EEC3-4985-877E-C88A96E90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656" y="480060"/>
            <a:ext cx="9108687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38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AA1E5D38-88E4-4A52-80BB-4922AE322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569230"/>
            <a:ext cx="5294716" cy="371953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circuit board&#10;&#10;Description automatically generated">
            <a:extLst>
              <a:ext uri="{FF2B5EF4-FFF2-40B4-BE49-F238E27FC236}">
                <a16:creationId xmlns:a16="http://schemas.microsoft.com/office/drawing/2014/main" id="{70C508A2-3D1C-4A41-8185-25BBC3ADF2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817" y="1555995"/>
            <a:ext cx="5294715" cy="3746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240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ree, sky, outdoor, grass&#10;&#10;Description automatically generated">
            <a:extLst>
              <a:ext uri="{FF2B5EF4-FFF2-40B4-BE49-F238E27FC236}">
                <a16:creationId xmlns:a16="http://schemas.microsoft.com/office/drawing/2014/main" id="{C9959BFC-CD9C-4C62-B851-2D23A121E8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0" b="17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702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8</Words>
  <Application>Microsoft Office PowerPoint</Application>
  <PresentationFormat>Widescreen</PresentationFormat>
  <Paragraphs>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2</cp:revision>
  <dcterms:created xsi:type="dcterms:W3CDTF">2019-06-05T23:41:52Z</dcterms:created>
  <dcterms:modified xsi:type="dcterms:W3CDTF">2019-06-05T23:49:36Z</dcterms:modified>
</cp:coreProperties>
</file>